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58CC9B-EEBE-4AFC-B95A-6A050A5CF9A7}" type="datetimeFigureOut">
              <a:rPr lang="pt-PT" smtClean="0"/>
              <a:t>20-05-2014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0DCF-BACE-4274-8EF4-84ADFACFCDB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CC9B-EEBE-4AFC-B95A-6A050A5CF9A7}" type="datetimeFigureOut">
              <a:rPr lang="pt-PT" smtClean="0"/>
              <a:t>20-05-2014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0DCF-BACE-4274-8EF4-84ADFACFCDB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CC9B-EEBE-4AFC-B95A-6A050A5CF9A7}" type="datetimeFigureOut">
              <a:rPr lang="pt-PT" smtClean="0"/>
              <a:t>20-05-2014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0DCF-BACE-4274-8EF4-84ADFACFCDB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CC9B-EEBE-4AFC-B95A-6A050A5CF9A7}" type="datetimeFigureOut">
              <a:rPr lang="pt-PT" smtClean="0"/>
              <a:t>20-05-2014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0DCF-BACE-4274-8EF4-84ADFACFCDB3}" type="slidenum">
              <a:rPr lang="pt-PT" smtClean="0"/>
              <a:t>‹nº›</a:t>
            </a:fld>
            <a:endParaRPr lang="pt-P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CC9B-EEBE-4AFC-B95A-6A050A5CF9A7}" type="datetimeFigureOut">
              <a:rPr lang="pt-PT" smtClean="0"/>
              <a:t>20-05-2014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0DCF-BACE-4274-8EF4-84ADFACFCDB3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CC9B-EEBE-4AFC-B95A-6A050A5CF9A7}" type="datetimeFigureOut">
              <a:rPr lang="pt-PT" smtClean="0"/>
              <a:t>20-05-2014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0DCF-BACE-4274-8EF4-84ADFACFCDB3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CC9B-EEBE-4AFC-B95A-6A050A5CF9A7}" type="datetimeFigureOut">
              <a:rPr lang="pt-PT" smtClean="0"/>
              <a:t>20-05-2014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0DCF-BACE-4274-8EF4-84ADFACFCDB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CC9B-EEBE-4AFC-B95A-6A050A5CF9A7}" type="datetimeFigureOut">
              <a:rPr lang="pt-PT" smtClean="0"/>
              <a:t>20-05-2014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0DCF-BACE-4274-8EF4-84ADFACFCDB3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CC9B-EEBE-4AFC-B95A-6A050A5CF9A7}" type="datetimeFigureOut">
              <a:rPr lang="pt-PT" smtClean="0"/>
              <a:t>20-05-2014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0DCF-BACE-4274-8EF4-84ADFACFCDB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CC9B-EEBE-4AFC-B95A-6A050A5CF9A7}" type="datetimeFigureOut">
              <a:rPr lang="pt-PT" smtClean="0"/>
              <a:t>20-05-2014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0DCF-BACE-4274-8EF4-84ADFACFCDB3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CC9B-EEBE-4AFC-B95A-6A050A5CF9A7}" type="datetimeFigureOut">
              <a:rPr lang="pt-PT" smtClean="0"/>
              <a:t>20-05-2014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0DCF-BACE-4274-8EF4-84ADFACFCDB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58CC9B-EEBE-4AFC-B95A-6A050A5CF9A7}" type="datetimeFigureOut">
              <a:rPr lang="pt-PT" smtClean="0"/>
              <a:t>20-05-2014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C0A0DCF-BACE-4274-8EF4-84ADFACFCDB3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pt-PT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Protecção do Sistema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38528" y="5790253"/>
            <a:ext cx="2048272" cy="697632"/>
          </a:xfrm>
        </p:spPr>
        <p:txBody>
          <a:bodyPr>
            <a:normAutofit fontScale="85000" lnSpcReduction="10000"/>
          </a:bodyPr>
          <a:lstStyle/>
          <a:p>
            <a:r>
              <a:rPr lang="pt-PT" dirty="0" smtClean="0"/>
              <a:t>Tiago Mora Nº22 11ºI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2883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Protecção do Sistema</a:t>
            </a:r>
            <a:endParaRPr lang="pt-PT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 O Sistema Operativo permite controlar o </a:t>
            </a:r>
          </a:p>
          <a:p>
            <a:pPr marL="0" indent="0">
              <a:buNone/>
            </a:pPr>
            <a:r>
              <a:rPr lang="pt-PT" dirty="0" smtClean="0"/>
              <a:t>acesso pelos programas e processos aos </a:t>
            </a:r>
          </a:p>
          <a:p>
            <a:pPr marL="0" indent="0">
              <a:buNone/>
            </a:pPr>
            <a:r>
              <a:rPr lang="pt-PT" dirty="0" smtClean="0"/>
              <a:t>recursos do sistema, autorizando ou não o </a:t>
            </a:r>
          </a:p>
          <a:p>
            <a:pPr marL="0" indent="0">
              <a:buNone/>
            </a:pPr>
            <a:r>
              <a:rPr lang="pt-PT" dirty="0" smtClean="0"/>
              <a:t>acesso, assim como, o tipo de permissões atribuídas.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282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Protecção do Sistema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 Exemplos:</a:t>
            </a:r>
          </a:p>
          <a:p>
            <a:r>
              <a:rPr lang="pt-PT" dirty="0" smtClean="0"/>
              <a:t> Sistema de ficheiros</a:t>
            </a:r>
          </a:p>
          <a:p>
            <a:r>
              <a:rPr lang="pt-PT" dirty="0" smtClean="0"/>
              <a:t> Acesso a dispositivos de I/O</a:t>
            </a:r>
          </a:p>
          <a:p>
            <a:r>
              <a:rPr lang="pt-PT" dirty="0" smtClean="0"/>
              <a:t> Restrição do aceso a áreas de memória de </a:t>
            </a:r>
          </a:p>
          <a:p>
            <a:r>
              <a:rPr lang="pt-PT" dirty="0" smtClean="0"/>
              <a:t>outros processos</a:t>
            </a:r>
          </a:p>
          <a:p>
            <a:r>
              <a:rPr lang="pt-PT" dirty="0" smtClean="0"/>
              <a:t> Detecção de erros (evitando a propagação do </a:t>
            </a:r>
          </a:p>
          <a:p>
            <a:r>
              <a:rPr lang="pt-PT" dirty="0" smtClean="0"/>
              <a:t>erro aos restantes processo em execução)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236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igor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52</TotalTime>
  <Words>85</Words>
  <Application>Microsoft Office PowerPoint</Application>
  <PresentationFormat>Apresentação no Ecrã (4:3)</PresentationFormat>
  <Paragraphs>862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Alta costura</vt:lpstr>
      <vt:lpstr>Protecção do Sistema</vt:lpstr>
      <vt:lpstr>Protecção do Sistema</vt:lpstr>
      <vt:lpstr>Protecção do Sistema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Protecção do Sistema</dc:title>
  <dc:creator>Aluno</dc:creator>
  <cp:lastModifiedBy>Aluno</cp:lastModifiedBy>
  <cp:revision>4</cp:revision>
  <dcterms:created xsi:type="dcterms:W3CDTF">2014-05-20T12:49:28Z</dcterms:created>
  <dcterms:modified xsi:type="dcterms:W3CDTF">2014-05-20T13:41:40Z</dcterms:modified>
</cp:coreProperties>
</file>